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8" r:id="rId10"/>
    <p:sldId id="269" r:id="rId11"/>
    <p:sldId id="271" r:id="rId12"/>
    <p:sldId id="272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14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79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9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12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127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33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653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11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1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28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58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2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0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1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2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7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24.11.2023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64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1389530"/>
            <a:ext cx="7772400" cy="3433482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дошкольного 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учреждения 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4 </a:t>
            </a:r>
            <a:r>
              <a:rPr lang="ru-RU" alt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Семибратово»</a:t>
            </a:r>
            <a:b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Федеральной образовательной программой дошкольного образования)</a:t>
            </a:r>
            <a:endParaRPr lang="ru-RU" alt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4589174" y="333377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5919646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3" y="1556794"/>
            <a:ext cx="7113184" cy="43926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6" y="691481"/>
            <a:ext cx="66911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 является частью ОП ДО и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№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«Об утверждении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образования»</a:t>
            </a:r>
            <a:b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№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353" y="2564904"/>
            <a:ext cx="7198659" cy="27176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algn="ctr">
              <a:defRPr/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q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(ОП ДО) ДОУ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129" y="1268413"/>
            <a:ext cx="7342095" cy="5139869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формирование основ его гражданской и культурной идентичности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единого ядра содержания дошкольного образования,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04054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на основе ФГОС ДО (п.1.6. ФГОС ДО), уточнены и расширены в ФОП ДО.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618566"/>
            <a:ext cx="8715375" cy="5047128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задачи, принципы ФОП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 психолого-педагогические, кадровые условия, МТО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дня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306391" y="687390"/>
            <a:ext cx="8712104" cy="320601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 включает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q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3045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744858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моментов;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1210</Words>
  <Application>Microsoft Office PowerPoint</Application>
  <PresentationFormat>Экран (4:3)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Trebuchet MS</vt:lpstr>
      <vt:lpstr>Wingdings</vt:lpstr>
      <vt:lpstr>Wingdings 3</vt:lpstr>
      <vt:lpstr>Аспект</vt:lpstr>
      <vt:lpstr>Краткая презентация  образовательной программы  дошкольного образования  Муниципального дошкольного  образовательного учреждения  «Детский сад № 4 р.п. Семибратово» (в соответствии с Федеральной образовательной программой дошкольного образования)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Ирина Орлова</cp:lastModifiedBy>
  <cp:revision>13</cp:revision>
  <dcterms:created xsi:type="dcterms:W3CDTF">2023-08-02T09:43:03Z</dcterms:created>
  <dcterms:modified xsi:type="dcterms:W3CDTF">2023-11-24T05:19:51Z</dcterms:modified>
</cp:coreProperties>
</file>