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4" r:id="rId8"/>
    <p:sldId id="263" r:id="rId9"/>
    <p:sldId id="262" r:id="rId10"/>
    <p:sldId id="267" r:id="rId11"/>
    <p:sldId id="268" r:id="rId12"/>
    <p:sldId id="261" r:id="rId13"/>
    <p:sldId id="271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6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F418-D7A9-4093-81A4-82835BD364E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658" y="286602"/>
            <a:ext cx="825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пешехода</a:t>
            </a:r>
            <a:endParaRPr lang="ru-RU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6211" y="2767280"/>
            <a:ext cx="503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Выполнила:Гуреева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15»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.Ростов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8919" y="1486931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ДЛЯ ДЕТЕЙ СТАРШЕЙ И ПОДГОТОВИТЕЛЬНОЙ ГРУППЫ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5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179" y="1012953"/>
            <a:ext cx="389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мы живем,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праву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с букварем.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642" y="950784"/>
            <a:ext cx="2854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она, азбука, —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головой!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развешаны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мостовой.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города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всегда,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случилась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беда.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501" y="3655796"/>
            <a:ext cx="359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Азбукой улиц,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Проспектов, дорог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дает нам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урок,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385" y="5681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ДОРОЖНЫЕ ЗНАКИ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19" y="2996800"/>
            <a:ext cx="3357349" cy="2538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328" y="3816226"/>
            <a:ext cx="3302759" cy="248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238" y="912104"/>
            <a:ext cx="3343701" cy="256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71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2888" y="2770489"/>
            <a:ext cx="2101755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192" y="798381"/>
            <a:ext cx="5172501" cy="181588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знак в каемке красной —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делать так нельзя!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действие опасно! Слушайтесь его, друзья!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6659" y="2870141"/>
            <a:ext cx="2019870" cy="20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417" y="2739785"/>
            <a:ext cx="206081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5898" y="2705666"/>
            <a:ext cx="2088107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871" y="4902955"/>
            <a:ext cx="22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 запрещен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757" y="4885892"/>
            <a:ext cx="17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пешеходов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548" y="4885892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велосипедах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2731" y="4885892"/>
            <a:ext cx="223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6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469" y="636790"/>
            <a:ext cx="4899546" cy="181588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синей же каемке знак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делать так.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дает, что и где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с вами ждет!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100" y="2619697"/>
            <a:ext cx="209027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550" y="2619697"/>
            <a:ext cx="203332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616" y="2619697"/>
            <a:ext cx="2070748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5072" y="2619697"/>
            <a:ext cx="2142250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205550" y="4858603"/>
            <a:ext cx="222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прямо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885899"/>
            <a:ext cx="20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015" y="4858602"/>
            <a:ext cx="227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469" y="4872251"/>
            <a:ext cx="220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инимальной скорости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706" y="1610435"/>
            <a:ext cx="4531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Странный знак – на нём забор,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шутка или вздор?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этот знак пустяк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висит он просто так?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Нет! Шлагбаум – переезд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Перегородил проезд.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 на пути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ты лучше не шути!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9743" y="859809"/>
            <a:ext cx="69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ЖЕЛЕЗНОДОРОЖНЫЙ ПЕРЕЕЗД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263" y="2511188"/>
            <a:ext cx="5936776" cy="3780430"/>
          </a:xfrm>
          <a:prstGeom prst="rect">
            <a:avLst/>
          </a:prstGeom>
        </p:spPr>
      </p:pic>
      <p:pic>
        <p:nvPicPr>
          <p:cNvPr id="2050" name="Picture 2" descr="http://deswork.net/doroshnie-snaki/doroshniy-snak-shelesnaya-doroga-s-hlagbaumom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9378" y="559557"/>
            <a:ext cx="2299648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4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3558" y="568567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ТРАНСПОРТ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157" y="2363163"/>
            <a:ext cx="5402319" cy="391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6633" y="1983740"/>
            <a:ext cx="2973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грузовые,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Фырчат легковые.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Торопятся, мчатся,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живые.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2178" y="891733"/>
            <a:ext cx="388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нашей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Машины-машины,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малютки,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большие.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531" y="1184027"/>
            <a:ext cx="37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Эй, машины, полный ход!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примерный пешеход: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Торопиться не люблю,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дорогу уступлю.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479" y="3901521"/>
            <a:ext cx="284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машины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и заботы.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выходят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на работу.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550" y="527377"/>
            <a:ext cx="4933664" cy="8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297" y="2442948"/>
            <a:ext cx="4490113" cy="36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426" y="710191"/>
            <a:ext cx="4339989" cy="346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297" y="627066"/>
            <a:ext cx="4062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 ты вышел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 обходи,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дорогу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перейти.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426" y="4291970"/>
            <a:ext cx="459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ехал ты в трамвае,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 –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трамвай обходим,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и вперед.</a:t>
            </a:r>
          </a:p>
        </p:txBody>
      </p:sp>
    </p:spTree>
    <p:extLst>
      <p:ext uri="{BB962C8B-B14F-4D97-AF65-F5344CB8AC3E}">
        <p14:creationId xmlns:p14="http://schemas.microsoft.com/office/powerpoint/2010/main" val="39805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306" y="1378423"/>
            <a:ext cx="3907891" cy="490745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938809">
            <a:off x="5518485" y="593371"/>
            <a:ext cx="4449170" cy="2688609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38523">
            <a:off x="5946355" y="1050877"/>
            <a:ext cx="342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без исключения,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правила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360" y="3478865"/>
            <a:ext cx="2986105" cy="28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955342"/>
            <a:ext cx="96626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правилах поведения на дороге;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проезжей части, дорожных знаках и разметках, дорожных устройствах (светофоре, шлагбауме), видах транспорта;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наблюдательность и любознательность детей в роли пешеходов, пассажиров и водителей велосипедов, самокатов, роликовых коньков, скейтборда;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586854"/>
            <a:ext cx="2415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06" y="1091820"/>
            <a:ext cx="9826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доброжелательную атмосферу в детском коллективе;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воспитанников с творчеством современных детских авторов;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с помощью литературных произведений в необходимости соблюдать ПДД;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внимательность на </a:t>
            </a:r>
          </a:p>
          <a:p>
            <a:pPr>
              <a:buClr>
                <a:srgbClr val="0000CC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улице.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606" y="614149"/>
            <a:ext cx="2579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377" y="3429000"/>
            <a:ext cx="2259796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7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335" y="1531527"/>
            <a:ext cx="7153334" cy="379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их надо знать всегда: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выйдут в плаванье из гавани суда. Выходят в рейс по правилам полярник и пилот. Свои имеют правила шофёр и пешеход.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умножения, как урок,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 назубок!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 легко попасть впросак. Всё время будь внимательным и помни наперёд: Свои имеют правила шофёр и пешеход!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56" y="2565320"/>
            <a:ext cx="2827931" cy="3678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534" y="655093"/>
            <a:ext cx="253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891" y="571500"/>
            <a:ext cx="3927764" cy="571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655" y="1419225"/>
            <a:ext cx="2187498" cy="4019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594" y="1678675"/>
            <a:ext cx="4285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- проходи! Желтый — лучше подожди!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Значит, Двигаться опасно! Стой!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6751" y="838730"/>
            <a:ext cx="247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СВЕТОФОР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7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068" y="606472"/>
            <a:ext cx="5288506" cy="5645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3757" y="1520019"/>
            <a:ext cx="4271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посту в любое время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 ловкий постовой.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поток прохожих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пропустить грузовики.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072" y="4042509"/>
            <a:ext cx="123825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1332" y="687506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ПОСТОВОЙ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69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97" y="818865"/>
            <a:ext cx="6391703" cy="5220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060" y="1124032"/>
            <a:ext cx="3603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заметный, броский!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нас вперед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полоски!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лесенка ведет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через туннели.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подземный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сумели!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пошли ступеньки вверх,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переходе.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наземный, значит, всех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мосту проводит.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Переходы, переходы!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шагают пешеходы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Сверху, снизу, по земле!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смелей, и веселей!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958" y="495699"/>
            <a:ext cx="27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ПЕРЕХОД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76" y="846161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666" y="1046885"/>
            <a:ext cx="6318913" cy="521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151" y="613405"/>
            <a:ext cx="889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участников дорожного движения нарушает правила?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5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8008" y="1299949"/>
            <a:ext cx="48055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Скрылись под снегом газоны с травой,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Скользко машинам на мостовой.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Льдом затянуло русло реки,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Мишка встал на коньки.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катается не на катке: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Вышел на улицу с клюшкой в руке.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машины невдалеке.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машинам зимой тормозить,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Шины по снегу станут скользить.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ли, дети, тут до беды?!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для хоккея катки и пруды.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ботинки с коньками надень,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 будет петь под ногами весь день.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мостовая — опасный каток,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 двор возвращаться, дружок.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535" y="1299949"/>
            <a:ext cx="4719093" cy="4009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130" y="653618"/>
            <a:ext cx="39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ПРОЕЗЖАЯ ЧАСТЬ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1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652</Words>
  <Application>Microsoft Office PowerPoint</Application>
  <PresentationFormat>Произвольный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MDOUDS15</cp:lastModifiedBy>
  <cp:revision>46</cp:revision>
  <dcterms:created xsi:type="dcterms:W3CDTF">2018-10-16T16:39:37Z</dcterms:created>
  <dcterms:modified xsi:type="dcterms:W3CDTF">2023-09-18T07:15:52Z</dcterms:modified>
</cp:coreProperties>
</file>